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1088" r:id="rId3"/>
    <p:sldId id="1108" r:id="rId4"/>
    <p:sldId id="350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44" r:id="rId16"/>
    <p:sldId id="1093" r:id="rId17"/>
    <p:sldId id="1092" r:id="rId18"/>
    <p:sldId id="1096" r:id="rId19"/>
    <p:sldId id="1097" r:id="rId20"/>
    <p:sldId id="1085" r:id="rId21"/>
    <p:sldId id="540" r:id="rId22"/>
    <p:sldId id="1107" r:id="rId23"/>
    <p:sldId id="1106" r:id="rId24"/>
    <p:sldId id="1139" r:id="rId25"/>
    <p:sldId id="1104" r:id="rId26"/>
    <p:sldId id="1112" r:id="rId27"/>
    <p:sldId id="1140" r:id="rId28"/>
    <p:sldId id="1114" r:id="rId29"/>
    <p:sldId id="1110" r:id="rId30"/>
    <p:sldId id="1113" r:id="rId31"/>
    <p:sldId id="1115" r:id="rId32"/>
    <p:sldId id="1120" r:id="rId33"/>
    <p:sldId id="1145" r:id="rId34"/>
    <p:sldId id="1119" r:id="rId35"/>
    <p:sldId id="1116" r:id="rId36"/>
    <p:sldId id="1117" r:id="rId37"/>
    <p:sldId id="1118" r:id="rId38"/>
    <p:sldId id="1124" r:id="rId39"/>
    <p:sldId id="1125" r:id="rId40"/>
    <p:sldId id="1126" r:id="rId41"/>
    <p:sldId id="1127" r:id="rId42"/>
    <p:sldId id="1128" r:id="rId43"/>
    <p:sldId id="1129" r:id="rId44"/>
    <p:sldId id="1130" r:id="rId45"/>
    <p:sldId id="1137" r:id="rId46"/>
    <p:sldId id="11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906DF-29E1-1B49-3022-46EC693B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-1"/>
            <a:ext cx="7094720" cy="65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EA312-927A-BA61-3584-BEF138DE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8516703" cy="53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3D5F7-EE74-31F9-FDE5-D5A548B7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1"/>
            <a:ext cx="7471972" cy="6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08FA0-DDF3-E7DC-C7A5-D9A6187E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"/>
            <a:ext cx="911364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C6C-0A15-E370-6482-853CA705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458096" cy="55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</a:t>
                </a:r>
                <a:r>
                  <a:rPr lang="en-US" dirty="0">
                    <a:solidFill>
                      <a:schemeClr val="accent2"/>
                    </a:solidFill>
                  </a:rPr>
                  <a:t>closest</a:t>
                </a:r>
                <a:r>
                  <a:rPr lang="en-US" dirty="0"/>
                  <a:t>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“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sz="600" dirty="0"/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2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46" y="4709065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72" y="4745101"/>
            <a:ext cx="2572110" cy="171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33" y="4686542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26141" cy="15001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 plan to grade the exam myself, hopefully in around a week but no more than 2 weeks.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4DC1C5-86B9-FB7C-9265-378885A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0" y="0"/>
            <a:ext cx="9464140" cy="208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14278-67EA-1975-0D0A-00FA2178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0" y="1772587"/>
            <a:ext cx="9288605" cy="12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FBCB-53D3-4C85-9555-54FA3DC9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15" y="2903977"/>
            <a:ext cx="9229677" cy="177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5863-FA53-5F4D-E607-534C2CAD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5" y="4538272"/>
            <a:ext cx="9387126" cy="15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12F8A-4CFB-1C75-28D3-CB484A89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" y="344774"/>
            <a:ext cx="8853270" cy="46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1318-C856-E324-E96B-C44DDA85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37513"/>
            <a:ext cx="10168317" cy="310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1C5F23-0F0E-58A8-9C96-4F8A01EE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3" y="3850331"/>
            <a:ext cx="7543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5445A-2911-12BA-A565-7268CC34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-1"/>
            <a:ext cx="10444181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F382C-1ABC-A666-E703-31AF69F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9894121" cy="3087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/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Nonlinear transformation: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Following the linear regression notation: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b="0" dirty="0"/>
              </a:p>
              <a:p>
                <a:r>
                  <a:rPr lang="en-US" dirty="0"/>
                  <a:t>Gradient descent update rule:</a:t>
                </a:r>
                <a:endParaRPr lang="en-US" b="0" dirty="0"/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blipFill>
                <a:blip r:embed="rId3"/>
                <a:stretch>
                  <a:fillRect l="-1309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42581</TotalTime>
  <Words>2470</Words>
  <Application>Microsoft Macintosh PowerPoint</Application>
  <PresentationFormat>Widescreen</PresentationFormat>
  <Paragraphs>438</Paragraphs>
  <Slides>46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4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Brief Discussion on Gradient Boosting</vt:lpstr>
      <vt:lpstr>Look at the AdaBoost Algorithm Again</vt:lpstr>
      <vt:lpstr>Gradient Boosting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3842</cp:revision>
  <cp:lastPrinted>2020-04-20T00:25:00Z</cp:lastPrinted>
  <dcterms:created xsi:type="dcterms:W3CDTF">2017-08-24T15:35:37Z</dcterms:created>
  <dcterms:modified xsi:type="dcterms:W3CDTF">2022-11-01T19:14:24Z</dcterms:modified>
</cp:coreProperties>
</file>